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6B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39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69CD1-95BD-4AA4-BAFF-E790E7A2E259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8BBB9-ECD4-4119-B2B8-505ABFF61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674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95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95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22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389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47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15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8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397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649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768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528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E091B-A206-4824-AC1F-B69D2EAD138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271FF-93EF-4D4C-A907-D3E7EEBC1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33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7" y="1807"/>
            <a:ext cx="1218985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51667" y="2135997"/>
            <a:ext cx="10108276" cy="2589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Спортивная онлайн эстафета </a:t>
            </a:r>
          </a:p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«Тульский спорт объединяет»</a:t>
            </a:r>
          </a:p>
          <a:p>
            <a:pPr indent="431800" algn="ctr">
              <a:lnSpc>
                <a:spcPct val="115000"/>
              </a:lnSpc>
              <a:spcAft>
                <a:spcPts val="0"/>
              </a:spcAft>
            </a:pPr>
            <a:endParaRPr lang="ru-RU" sz="3600" b="1" dirty="0" smtClean="0">
              <a:solidFill>
                <a:srgbClr val="C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err="1" smtClean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хе</a:t>
            </a:r>
            <a:r>
              <a:rPr lang="ru-RU" sz="2800" b="1" dirty="0" err="1" smtClean="0">
                <a:solidFill>
                  <a:srgbClr val="C0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штег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#тульскийспортобъединяет </a:t>
            </a:r>
            <a:endParaRPr lang="ru-RU" sz="1600" b="1" dirty="0">
              <a:solidFill>
                <a:srgbClr val="C00000"/>
              </a:solidFill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2545" y="4971011"/>
            <a:ext cx="9486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Докладчик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: 	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РОССИХИН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Александр Михайлович</a:t>
            </a:r>
          </a:p>
          <a:p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	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	Заместитель председателя комитета Тульской области по спорту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86589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nislav.Sveshnikov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" y="-1"/>
            <a:ext cx="1219041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6567" y="6494447"/>
            <a:ext cx="1176045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#</a:t>
            </a:r>
            <a:r>
              <a:rPr lang="ru-RU" b="1" dirty="0" err="1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тульскийспортобъединяет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79673" y="2647059"/>
            <a:ext cx="43516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- поддержание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здоровья и иммунитета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жителей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Тульской области;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spcAft>
                <a:spcPts val="0"/>
              </a:spcAft>
            </a:pPr>
            <a:endParaRPr lang="ru-RU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-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популяризация здорового образа жизни;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spcAft>
                <a:spcPts val="0"/>
              </a:spcAft>
            </a:pPr>
            <a:endParaRPr lang="ru-RU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-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популяризация видов спорта.</a:t>
            </a:r>
            <a:endParaRPr lang="ru-RU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343" y="1593364"/>
            <a:ext cx="6094650" cy="417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51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nislav.Sveshnikov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" y="-1"/>
            <a:ext cx="1219041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6567" y="6494447"/>
            <a:ext cx="1176045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#</a:t>
            </a:r>
            <a:r>
              <a:rPr lang="ru-RU" b="1" dirty="0" err="1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тульскийспортобъединяет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54" y="2646290"/>
            <a:ext cx="5502961" cy="28296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97" y="1466662"/>
            <a:ext cx="5848768" cy="4629238"/>
          </a:xfrm>
          <a:prstGeom prst="rect">
            <a:avLst/>
          </a:prstGeom>
        </p:spPr>
      </p:pic>
      <p:sp>
        <p:nvSpPr>
          <p:cNvPr id="29" name="Овал 28"/>
          <p:cNvSpPr/>
          <p:nvPr/>
        </p:nvSpPr>
        <p:spPr>
          <a:xfrm>
            <a:off x="2764911" y="1059037"/>
            <a:ext cx="1475715" cy="123127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89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nislav.Sveshnikov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" y="-1"/>
            <a:ext cx="1219041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6567" y="6494447"/>
            <a:ext cx="1176045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#</a:t>
            </a:r>
            <a:r>
              <a:rPr lang="ru-RU" b="1" dirty="0" err="1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тульскийспортобъединяет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15389" y="1593472"/>
            <a:ext cx="48152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/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Спортсмены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профессиональных клубов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выполняют упражнения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 записывают на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видео с </a:t>
            </a:r>
            <a:r>
              <a:rPr lang="ru-RU" dirty="0" err="1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хештегом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583" y="2498620"/>
            <a:ext cx="5038490" cy="5546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4" y="2980058"/>
            <a:ext cx="4348095" cy="32274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97" y="1466662"/>
            <a:ext cx="5848768" cy="4629238"/>
          </a:xfrm>
          <a:prstGeom prst="rect">
            <a:avLst/>
          </a:prstGeom>
        </p:spPr>
      </p:pic>
      <p:sp>
        <p:nvSpPr>
          <p:cNvPr id="29" name="Овал 28"/>
          <p:cNvSpPr/>
          <p:nvPr/>
        </p:nvSpPr>
        <p:spPr>
          <a:xfrm>
            <a:off x="117694" y="2245258"/>
            <a:ext cx="6120144" cy="103209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57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nislav.Sveshnikov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" y="-1"/>
            <a:ext cx="1219041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6567" y="6494447"/>
            <a:ext cx="1176045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#</a:t>
            </a:r>
            <a:r>
              <a:rPr lang="ru-RU" b="1" dirty="0" err="1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тульскийспортобъединяет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87847" y="5536568"/>
            <a:ext cx="1774480" cy="55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Жданова Инна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638816" y="5538734"/>
            <a:ext cx="1774480" cy="5799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Ольга </a:t>
            </a:r>
          </a:p>
          <a:p>
            <a:pPr algn="ctr"/>
            <a:r>
              <a:rPr lang="ru-RU" dirty="0" smtClean="0"/>
              <a:t>Слюсарева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689" y="2207201"/>
            <a:ext cx="2802796" cy="32573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5" y="1466662"/>
            <a:ext cx="5848768" cy="4629238"/>
          </a:xfrm>
          <a:prstGeom prst="rect">
            <a:avLst/>
          </a:prstGeom>
        </p:spPr>
      </p:pic>
      <p:sp>
        <p:nvSpPr>
          <p:cNvPr id="29" name="Овал 28"/>
          <p:cNvSpPr/>
          <p:nvPr/>
        </p:nvSpPr>
        <p:spPr>
          <a:xfrm>
            <a:off x="158356" y="1916374"/>
            <a:ext cx="4588625" cy="360772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239102" y="1487625"/>
            <a:ext cx="6902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Известные спортсмены Тульской области передают эстафету</a:t>
            </a:r>
            <a:endParaRPr lang="ru-RU" sz="1600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480" y="2207201"/>
            <a:ext cx="2171536" cy="325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6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nislav.Sveshnikov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" y="-1"/>
            <a:ext cx="1219041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6567" y="6494447"/>
            <a:ext cx="1176045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#</a:t>
            </a:r>
            <a:r>
              <a:rPr lang="ru-RU" b="1" dirty="0" err="1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тульскийспортобъединяет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65654" y="1446730"/>
            <a:ext cx="5811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37" y="1092308"/>
            <a:ext cx="5411556" cy="54115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64525" y="1446730"/>
            <a:ext cx="67831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НОМИНАЦИИ:</a:t>
            </a:r>
          </a:p>
          <a:p>
            <a:endParaRPr lang="ru-RU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«Нестандартные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смешные, необычные) упражнения»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2.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«Самая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спортивная активная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семья»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3.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«Самый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старший активный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участник»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4.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«Количество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понравившихся публикаций (</a:t>
            </a:r>
            <a:r>
              <a:rPr lang="ru-RU" sz="2000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лайков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)»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5.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«Количество </a:t>
            </a:r>
            <a:r>
              <a:rPr lang="ru-RU" sz="2000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репостов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(поделиться публикаций в соц. сети в первозданном виде, оставляя ссылку на источник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)»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6.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«Количество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просмотров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публикаций»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7.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«Максимально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скинутый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вес»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8.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«Самый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юный активный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участник»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5254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nislav.Sveshnikov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" y="-1"/>
            <a:ext cx="1219041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6567" y="6494447"/>
            <a:ext cx="1176045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#</a:t>
            </a:r>
            <a:r>
              <a:rPr lang="ru-RU" b="1" dirty="0" err="1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тульскийспортобъединяет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65654" y="1446730"/>
            <a:ext cx="5811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37018" y="5005703"/>
            <a:ext cx="50836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Организация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данной деятельности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позволит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жителям региона поддерживать себя в </a:t>
            </a:r>
            <a:endParaRPr lang="ru-RU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физической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форме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 укреплять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здоровье.</a:t>
            </a:r>
            <a:endParaRPr lang="ru-RU" sz="16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606" y="1958682"/>
            <a:ext cx="5218445" cy="2792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97" y="1466662"/>
            <a:ext cx="5848768" cy="4629238"/>
          </a:xfrm>
          <a:prstGeom prst="rect">
            <a:avLst/>
          </a:prstGeom>
        </p:spPr>
      </p:pic>
      <p:sp>
        <p:nvSpPr>
          <p:cNvPr id="29" name="Овал 28"/>
          <p:cNvSpPr/>
          <p:nvPr/>
        </p:nvSpPr>
        <p:spPr>
          <a:xfrm>
            <a:off x="181999" y="5619405"/>
            <a:ext cx="5753284" cy="54864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15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164</Words>
  <Application>Microsoft Office PowerPoint</Application>
  <PresentationFormat>Широкоэкранный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PT Astra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Суменков Федор Андреевич</dc:creator>
  <cp:lastModifiedBy>Русаков Александр Юрьевич</cp:lastModifiedBy>
  <cp:revision>121</cp:revision>
  <cp:lastPrinted>2020-03-23T08:24:12Z</cp:lastPrinted>
  <dcterms:created xsi:type="dcterms:W3CDTF">2019-11-19T06:56:56Z</dcterms:created>
  <dcterms:modified xsi:type="dcterms:W3CDTF">2020-03-23T09:08:49Z</dcterms:modified>
</cp:coreProperties>
</file>